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3" r:id="rId2"/>
    <p:sldId id="258" r:id="rId3"/>
    <p:sldId id="259" r:id="rId4"/>
    <p:sldId id="260" r:id="rId5"/>
    <p:sldId id="264" r:id="rId6"/>
    <p:sldId id="261" r:id="rId7"/>
    <p:sldId id="262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4" d="100"/>
          <a:sy n="74" d="100"/>
        </p:scale>
        <p:origin x="-1044" y="-7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9F6C11F-40B1-49AD-A22A-4D5AB50C8EF1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359E99F-D542-450A-9FB9-C09D4FC365C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741646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DD1EEE-661A-4937-9A0A-DA6A6AF35BA5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2611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B973278-8E77-4389-B794-B5F39F77EF7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26797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3DADDDE-FE99-42FA-B64F-94D92F123919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75885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AD0C443-7421-48A9-B637-DCC5949D1584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684613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838" y="1123950"/>
            <a:ext cx="8569325" cy="1368425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64000">
                <a:schemeClr val="accent1"/>
              </a:gs>
              <a:gs pos="100000">
                <a:schemeClr val="accent1">
                  <a:alpha val="6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8414" y="1902243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2A1E7A-AAB3-4F32-BD83-60C5177C3F5C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0DF00D-2AC3-4536-B7FE-E7A187A35EA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000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DA98A-47E7-42E2-ABD5-EE0BB75FE90C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814EB-39DC-4ED3-A7DC-915A1C21BB2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67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6420-0484-4B67-995F-1B3D38D37265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BDF0E9-EA26-4D76-9095-170A0F5502B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622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8F6F31-8C6A-48F2-8FED-464041EE89AC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1AF2FD-6A26-4F96-9C98-E89011C2C3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7183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2D004B-5A5F-4283-8105-4B439F0D25DE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D3063-8F8E-4CF4-8176-3833170F21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30940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B924F-033C-4BC9-AEB6-9E4B3AD7411C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B7835-87FE-46DE-897D-920D98B13D9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4939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9A115-44A9-43A3-88A0-F381E7D40244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C96AF-F881-4F5A-86B8-596D8994AE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9346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8A450-23BF-401A-9921-C5B44B841F7C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4F374-C912-4F45-BCF2-11F87241EB0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9767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8A114-5EED-42F2-9633-E48B4A00D75B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C556B-EED8-415A-91CC-E801C669602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940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2790D-4BB0-4BDB-A1FB-4AE0A1761947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400D7-AA4C-4CD4-8FEC-897DDB6EF9C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9284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B05CB-159D-4183-874E-343588F132F0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E1F62-B52A-4A54-B493-BBDDE523912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971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289EB57-2194-4CDB-B002-53AE56065C6D}" type="datetimeFigureOut">
              <a:rPr lang="en-GB"/>
              <a:pPr>
                <a:defRPr/>
              </a:pPr>
              <a:t>10/06/2015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AD1811-7169-4DFA-8471-9E5C9FB1B5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713" y="0"/>
            <a:ext cx="19192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xal31zIKd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8a3QoTg4VQ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712788" y="1179513"/>
            <a:ext cx="7772400" cy="722312"/>
          </a:xfrm>
        </p:spPr>
        <p:txBody>
          <a:bodyPr>
            <a:normAutofit/>
          </a:bodyPr>
          <a:lstStyle/>
          <a:p>
            <a:r>
              <a:rPr lang="sk-SK" altLang="en-US" dirty="0" smtClean="0"/>
              <a:t>Riziká informačných technológií</a:t>
            </a:r>
            <a:endParaRPr lang="en-GB" altLang="en-US" dirty="0" smtClean="0"/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331640" y="1916832"/>
            <a:ext cx="6400800" cy="479425"/>
          </a:xfrm>
        </p:spPr>
        <p:txBody>
          <a:bodyPr/>
          <a:lstStyle/>
          <a:p>
            <a:r>
              <a:rPr lang="sk-SK" altLang="en-US" dirty="0" smtClean="0"/>
              <a:t>Marek </a:t>
            </a:r>
            <a:r>
              <a:rPr lang="sk-SK" altLang="en-US" dirty="0" err="1" smtClean="0"/>
              <a:t>Kačmár</a:t>
            </a:r>
            <a:endParaRPr lang="en-GB" altLang="en-US" dirty="0" smtClean="0"/>
          </a:p>
          <a:p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712574" y="1179732"/>
            <a:ext cx="7772400" cy="1169148"/>
          </a:xfrm>
        </p:spPr>
        <p:txBody>
          <a:bodyPr>
            <a:normAutofit/>
          </a:bodyPr>
          <a:lstStyle/>
          <a:p>
            <a:r>
              <a:rPr lang="sk-SK" sz="5400" dirty="0" smtClean="0"/>
              <a:t>Ďakujem za pozornosť</a:t>
            </a:r>
            <a:endParaRPr lang="sk-SK" sz="5400" dirty="0"/>
          </a:p>
        </p:txBody>
      </p:sp>
    </p:spTree>
    <p:extLst>
      <p:ext uri="{BB962C8B-B14F-4D97-AF65-F5344CB8AC3E}">
        <p14:creationId xmlns:p14="http://schemas.microsoft.com/office/powerpoint/2010/main" val="132210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en-US" dirty="0" err="1"/>
              <a:t>Malware</a:t>
            </a:r>
            <a:endParaRPr lang="en-US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endParaRPr lang="sk-SK" dirty="0" smtClean="0"/>
          </a:p>
          <a:p>
            <a:pPr eaLnBrk="1" hangingPunct="1"/>
            <a:endParaRPr lang="sk-SK" dirty="0"/>
          </a:p>
          <a:p>
            <a:pPr eaLnBrk="1" hangingPunct="1"/>
            <a:r>
              <a:rPr lang="sk-SK" dirty="0" smtClean="0"/>
              <a:t>všeobecné </a:t>
            </a:r>
            <a:r>
              <a:rPr lang="sk-SK" dirty="0"/>
              <a:t>označenie škodlivého </a:t>
            </a:r>
            <a:r>
              <a:rPr lang="sk-SK" dirty="0" smtClean="0"/>
              <a:t>softvéru</a:t>
            </a:r>
          </a:p>
          <a:p>
            <a:pPr eaLnBrk="1" hangingPunct="1"/>
            <a:r>
              <a:rPr lang="sk-SK" dirty="0"/>
              <a:t>napríklad vírusy, trójske kone, spyware a </a:t>
            </a:r>
            <a:r>
              <a:rPr lang="sk-SK" dirty="0" smtClean="0"/>
              <a:t>adware</a:t>
            </a:r>
          </a:p>
          <a:p>
            <a:pPr eaLnBrk="1" hangingPunct="1"/>
            <a:r>
              <a:rPr lang="sk-SK" altLang="en-US" dirty="0" smtClean="0"/>
              <a:t>do počítača sa zvyčajne dostáva cez internet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en-US" dirty="0" smtClean="0"/>
              <a:t>Klasické počítačové vírusy</a:t>
            </a:r>
            <a:endParaRPr lang="en-GB" altLang="en-US" dirty="0" smtClean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program</a:t>
            </a:r>
            <a:r>
              <a:rPr lang="sk-SK" dirty="0"/>
              <a:t>, ktorý dokáže rozmnožovať sám seba pridávaním svojho kódu do iných </a:t>
            </a:r>
            <a:r>
              <a:rPr lang="sk-SK" dirty="0" smtClean="0"/>
              <a:t>programov</a:t>
            </a:r>
          </a:p>
          <a:p>
            <a:r>
              <a:rPr lang="sk-SK" dirty="0" smtClean="0"/>
              <a:t>pre svoje rozširovanie potrebuje iný program</a:t>
            </a:r>
          </a:p>
          <a:p>
            <a:r>
              <a:rPr lang="sk-SK" dirty="0" smtClean="0"/>
              <a:t>rôzne druhy: makro vírusy, </a:t>
            </a:r>
            <a:r>
              <a:rPr lang="sk-SK" dirty="0" err="1" smtClean="0"/>
              <a:t>boot</a:t>
            </a:r>
            <a:r>
              <a:rPr lang="sk-SK" dirty="0" smtClean="0"/>
              <a:t> vírusy,...</a:t>
            </a:r>
          </a:p>
          <a:p>
            <a:r>
              <a:rPr lang="sk-SK" dirty="0" smtClean="0"/>
              <a:t>rozličné účinky nákazy počítača – od vtipných textov až po zničenie </a:t>
            </a:r>
            <a:r>
              <a:rPr lang="sk-SK" dirty="0" smtClean="0"/>
              <a:t>dát</a:t>
            </a:r>
          </a:p>
          <a:p>
            <a:r>
              <a:rPr lang="sk-SK" dirty="0" smtClean="0">
                <a:hlinkClick r:id="rId2"/>
              </a:rPr>
              <a:t>Video</a:t>
            </a:r>
            <a:endParaRPr 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en-US" dirty="0" smtClean="0"/>
              <a:t>Iné typy vírusov</a:t>
            </a:r>
            <a:endParaRPr lang="en-US" altLang="en-US" dirty="0" smtClean="0"/>
          </a:p>
        </p:txBody>
      </p:sp>
      <p:sp>
        <p:nvSpPr>
          <p:cNvPr id="19" name="Zástupný symbol obsahu 1"/>
          <p:cNvSpPr>
            <a:spLocks noGrp="1"/>
          </p:cNvSpPr>
          <p:nvPr>
            <p:ph idx="1"/>
          </p:nvPr>
        </p:nvSpPr>
        <p:spPr>
          <a:xfrm>
            <a:off x="237946" y="1600200"/>
            <a:ext cx="8906054" cy="4525963"/>
          </a:xfrm>
        </p:spPr>
        <p:txBody>
          <a:bodyPr/>
          <a:lstStyle/>
          <a:p>
            <a:endParaRPr lang="sk-SK" u="sng" dirty="0" smtClean="0"/>
          </a:p>
          <a:p>
            <a:r>
              <a:rPr lang="sk-SK" u="sng" dirty="0" smtClean="0"/>
              <a:t>Trójsky kôň:</a:t>
            </a:r>
          </a:p>
          <a:p>
            <a:r>
              <a:rPr lang="sk-SK" dirty="0" smtClean="0"/>
              <a:t>programy </a:t>
            </a:r>
            <a:r>
              <a:rPr lang="sk-SK" dirty="0"/>
              <a:t>šíriace sa ako </a:t>
            </a:r>
            <a:r>
              <a:rPr lang="sk-SK" dirty="0" smtClean="0"/>
              <a:t>vírusy</a:t>
            </a:r>
          </a:p>
          <a:p>
            <a:r>
              <a:rPr lang="sk-SK" dirty="0" smtClean="0"/>
              <a:t>nepotrebuje hostiteľa</a:t>
            </a:r>
          </a:p>
          <a:p>
            <a:r>
              <a:rPr lang="sk-SK" dirty="0" smtClean="0"/>
              <a:t>na pozadí vykonáva činnosť nesúvisiacu s aplikáciou</a:t>
            </a:r>
          </a:p>
          <a:p>
            <a:r>
              <a:rPr lang="sk-SK" u="sng" dirty="0" smtClean="0"/>
              <a:t>Červ:</a:t>
            </a:r>
          </a:p>
          <a:p>
            <a:r>
              <a:rPr lang="sk-SK" dirty="0" smtClean="0"/>
              <a:t>šíri sa pomocou elektronickej pošty</a:t>
            </a:r>
          </a:p>
          <a:p>
            <a:r>
              <a:rPr lang="sk-SK" dirty="0" smtClean="0"/>
              <a:t>napríklad vírusy </a:t>
            </a:r>
            <a:r>
              <a:rPr lang="sk-SK" dirty="0" err="1" smtClean="0"/>
              <a:t>Melissa</a:t>
            </a:r>
            <a:r>
              <a:rPr lang="sk-SK" dirty="0" smtClean="0"/>
              <a:t> a </a:t>
            </a:r>
            <a:r>
              <a:rPr lang="sk-SK" dirty="0" smtClean="0"/>
              <a:t>ILOVEYOU</a:t>
            </a:r>
          </a:p>
          <a:p>
            <a:r>
              <a:rPr lang="sk-SK" dirty="0" smtClean="0">
                <a:hlinkClick r:id="rId3"/>
              </a:rPr>
              <a:t>Video</a:t>
            </a:r>
            <a:endParaRPr lang="sk-SK" dirty="0"/>
          </a:p>
          <a:p>
            <a:endParaRPr lang="sk-SK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Škody spôsobené vírusmi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dirty="0" smtClean="0"/>
              <a:t>poškodenie </a:t>
            </a:r>
            <a:r>
              <a:rPr lang="sk-SK" dirty="0"/>
              <a:t>alebo zmazanie </a:t>
            </a:r>
            <a:r>
              <a:rPr lang="sk-SK" dirty="0" smtClean="0"/>
              <a:t>súborov</a:t>
            </a:r>
          </a:p>
          <a:p>
            <a:r>
              <a:rPr lang="sk-SK" dirty="0" smtClean="0"/>
              <a:t>poškodenie dokumentov</a:t>
            </a:r>
          </a:p>
          <a:p>
            <a:r>
              <a:rPr lang="sk-SK" dirty="0" smtClean="0"/>
              <a:t>rôzne </a:t>
            </a:r>
            <a:r>
              <a:rPr lang="sk-SK" dirty="0"/>
              <a:t>chybové a iné hlásenia počas behu </a:t>
            </a:r>
            <a:r>
              <a:rPr lang="sk-SK" dirty="0" smtClean="0"/>
              <a:t>programov</a:t>
            </a:r>
          </a:p>
          <a:p>
            <a:r>
              <a:rPr lang="sk-SK" dirty="0" smtClean="0"/>
              <a:t>poškodenie častí počítača, hlavne pevného disku</a:t>
            </a:r>
          </a:p>
          <a:p>
            <a:r>
              <a:rPr lang="sk-SK" dirty="0" smtClean="0"/>
              <a:t>krádež hesiel</a:t>
            </a:r>
          </a:p>
        </p:txBody>
      </p:sp>
    </p:spTree>
    <p:extLst>
      <p:ext uri="{BB962C8B-B14F-4D97-AF65-F5344CB8AC3E}">
        <p14:creationId xmlns:p14="http://schemas.microsoft.com/office/powerpoint/2010/main" val="356405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en-US" dirty="0" smtClean="0"/>
              <a:t>Antivírus</a:t>
            </a:r>
            <a:endParaRPr lang="en-US" altLang="en-US" dirty="0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endParaRPr lang="sk-SK" altLang="en-US" dirty="0" smtClean="0"/>
          </a:p>
          <a:p>
            <a:pPr eaLnBrk="1" hangingPunct="1"/>
            <a:r>
              <a:rPr lang="sk-SK" altLang="en-US" dirty="0" smtClean="0"/>
              <a:t>boli vytvorené </a:t>
            </a:r>
            <a:r>
              <a:rPr lang="sk-SK" altLang="en-US" dirty="0" smtClean="0"/>
              <a:t>v dobe vzniku prvých vírusov okolo roku 1988</a:t>
            </a:r>
          </a:p>
          <a:p>
            <a:pPr eaLnBrk="1" hangingPunct="1"/>
            <a:r>
              <a:rPr lang="sk-SK" altLang="en-US" dirty="0" smtClean="0"/>
              <a:t>Heuristika – </a:t>
            </a:r>
            <a:r>
              <a:rPr lang="sk-SK" altLang="en-US" dirty="0" smtClean="0"/>
              <a:t>rozbor kódu hľadajúc činnosť typickú pre vírusy</a:t>
            </a:r>
          </a:p>
          <a:p>
            <a:pPr eaLnBrk="1" hangingPunct="1"/>
            <a:r>
              <a:rPr lang="sk-SK" altLang="en-US" dirty="0" smtClean="0"/>
              <a:t>rôzne </a:t>
            </a:r>
            <a:r>
              <a:rPr lang="sk-SK" altLang="en-US" dirty="0" smtClean="0"/>
              <a:t>typy antivírusov - </a:t>
            </a:r>
            <a:r>
              <a:rPr lang="sk-SK" dirty="0"/>
              <a:t>Jednoúčelové </a:t>
            </a:r>
            <a:r>
              <a:rPr lang="sk-SK" dirty="0" smtClean="0"/>
              <a:t>antivírusy,</a:t>
            </a:r>
            <a:r>
              <a:rPr lang="sk-SK" dirty="0"/>
              <a:t> </a:t>
            </a:r>
            <a:r>
              <a:rPr lang="sk-SK" dirty="0" smtClean="0"/>
              <a:t>Antivírusové systémy, Komplexné </a:t>
            </a:r>
            <a:r>
              <a:rPr lang="sk-SK" dirty="0"/>
              <a:t>antivírusové riešenia ("balíky</a:t>
            </a:r>
            <a:r>
              <a:rPr lang="sk-SK" dirty="0" smtClean="0"/>
              <a:t>"), ...</a:t>
            </a:r>
            <a:endParaRPr lang="sk-SK" dirty="0"/>
          </a:p>
          <a:p>
            <a:pPr eaLnBrk="1" hangingPunct="1"/>
            <a:endParaRPr lang="sk-SK" b="1" dirty="0"/>
          </a:p>
          <a:p>
            <a:pPr eaLnBrk="1" hangingPunct="1"/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Princíp činnosti antivírových programov</a:t>
            </a:r>
            <a:endParaRPr lang="en-US" alt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686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sk-SK" altLang="en-US" dirty="0" smtClean="0"/>
          </a:p>
          <a:p>
            <a:pPr eaLnBrk="1" hangingPunct="1"/>
            <a:r>
              <a:rPr lang="sk-SK" altLang="en-US" dirty="0" smtClean="0"/>
              <a:t>1. Kontrolné súčty</a:t>
            </a:r>
          </a:p>
          <a:p>
            <a:pPr eaLnBrk="1" hangingPunct="1"/>
            <a:r>
              <a:rPr lang="sk-SK" altLang="en-US" dirty="0" smtClean="0"/>
              <a:t>2. Priame vyhľadávanie</a:t>
            </a:r>
          </a:p>
          <a:p>
            <a:pPr eaLnBrk="1" hangingPunct="1"/>
            <a:r>
              <a:rPr lang="sk-SK" altLang="en-US" dirty="0" smtClean="0"/>
              <a:t>3. Pamäťovo-rezidentný skener</a:t>
            </a:r>
          </a:p>
          <a:p>
            <a:pPr eaLnBrk="1" hangingPunct="1"/>
            <a:r>
              <a:rPr lang="sk-SK" altLang="en-US" dirty="0" smtClean="0"/>
              <a:t>4. Heuristika</a:t>
            </a:r>
          </a:p>
          <a:p>
            <a:pPr eaLnBrk="1" hangingPunct="1"/>
            <a:r>
              <a:rPr lang="sk-SK" altLang="en-US" dirty="0" smtClean="0"/>
              <a:t>5. Nastavenie pasce</a:t>
            </a:r>
            <a:endParaRPr lang="en-US" alt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Typy antivírusov</a:t>
            </a:r>
            <a:endParaRPr lang="sk-SK" dirty="0"/>
          </a:p>
        </p:txBody>
      </p:sp>
      <p:pic>
        <p:nvPicPr>
          <p:cNvPr id="4" name="Zástupný symbol obsah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556792"/>
            <a:ext cx="7200800" cy="4996247"/>
          </a:xfrm>
        </p:spPr>
      </p:pic>
    </p:spTree>
    <p:extLst>
      <p:ext uri="{BB962C8B-B14F-4D97-AF65-F5344CB8AC3E}">
        <p14:creationId xmlns:p14="http://schemas.microsoft.com/office/powerpoint/2010/main" val="2034351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r>
              <a:rPr lang="sk-SK" sz="2400" dirty="0"/>
              <a:t>http://</a:t>
            </a:r>
            <a:r>
              <a:rPr lang="sk-SK" sz="2400" dirty="0" smtClean="0"/>
              <a:t>sk.wikipedia.org/wiki/Po%C4%8D%C3%ADta%C4%8Dov%C3%BD_v%C3%ADrus</a:t>
            </a:r>
          </a:p>
          <a:p>
            <a:r>
              <a:rPr lang="sk-SK" sz="2400" dirty="0" smtClean="0"/>
              <a:t>http</a:t>
            </a:r>
            <a:r>
              <a:rPr lang="sk-SK" sz="2400" dirty="0"/>
              <a:t>://</a:t>
            </a:r>
            <a:r>
              <a:rPr lang="sk-SK" sz="2400" dirty="0" smtClean="0"/>
              <a:t>dovecomputers.com/wp-content/uploads/2014/11/computer-virus-removal1-300x224.jpg</a:t>
            </a:r>
          </a:p>
          <a:p>
            <a:r>
              <a:rPr lang="sk-SK" sz="2400" dirty="0" smtClean="0"/>
              <a:t>http</a:t>
            </a:r>
            <a:r>
              <a:rPr lang="sk-SK" sz="2400" dirty="0"/>
              <a:t>://3.bp.blogspot.com/-VL1A1rmY3KA/VHIrmv__</a:t>
            </a:r>
            <a:r>
              <a:rPr lang="sk-SK" sz="2400" dirty="0" smtClean="0"/>
              <a:t>QyI/AAAAAAAAEz8/hvjSDpVHrRk/s1600/antivirus.png</a:t>
            </a:r>
          </a:p>
          <a:p>
            <a:r>
              <a:rPr lang="sk-SK" sz="2400" dirty="0"/>
              <a:t>https://</a:t>
            </a:r>
            <a:r>
              <a:rPr lang="sk-SK" sz="2400" dirty="0" smtClean="0"/>
              <a:t>www.youtube.com/watch?v=sxal31zIKdE</a:t>
            </a:r>
          </a:p>
          <a:p>
            <a:r>
              <a:rPr lang="sk-SK" sz="2400" dirty="0"/>
              <a:t>https://www.youtube.com/watch?v=y8a3QoTg4VQ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082120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79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134F1B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204</Words>
  <Application>Microsoft Office PowerPoint</Application>
  <PresentationFormat>Prezentácia na obrazovke (4:3)</PresentationFormat>
  <Paragraphs>57</Paragraphs>
  <Slides>10</Slides>
  <Notes>4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Office Theme</vt:lpstr>
      <vt:lpstr>Riziká informačných technológií</vt:lpstr>
      <vt:lpstr>Malware</vt:lpstr>
      <vt:lpstr>Klasické počítačové vírusy</vt:lpstr>
      <vt:lpstr>Iné typy vírusov</vt:lpstr>
      <vt:lpstr>Škody spôsobené vírusmi</vt:lpstr>
      <vt:lpstr>Antivírus</vt:lpstr>
      <vt:lpstr>Princíp činnosti antivírových programov</vt:lpstr>
      <vt:lpstr>Typy antivírusov</vt:lpstr>
      <vt:lpstr>Zdroje</vt:lpstr>
      <vt:lpstr>Ďakujem za pozornosť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Printed cicuit board PowerPoint Presentation</dc:title>
  <dc:creator>jontypearce</dc:creator>
  <cp:lastModifiedBy>AMD</cp:lastModifiedBy>
  <cp:revision>25</cp:revision>
  <dcterms:created xsi:type="dcterms:W3CDTF">2011-07-11T11:56:50Z</dcterms:created>
  <dcterms:modified xsi:type="dcterms:W3CDTF">2015-06-10T20:23:20Z</dcterms:modified>
</cp:coreProperties>
</file>